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18827750" cx="33475600"/>
  <p:notesSz cx="9144000" cy="6858000"/>
  <p:defaultTextStyle>
    <a:defPPr lvl="0">
      <a:defRPr lang="en-US"/>
    </a:defPPr>
    <a:lvl1pPr defTabSz="4572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4572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4572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4572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4572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4572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4572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4572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4572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1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7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8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49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50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51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5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Title Slide">
    <p:spTree>
      <p:nvGrpSpPr>
        <p:cNvPr id="1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ctrTitle"/>
          </p:nvPr>
        </p:nvSpPr>
        <p:spPr>
          <a:xfrm>
            <a:off x="4184452" y="3081302"/>
            <a:ext cx="25106710" cy="6554846"/>
          </a:xfrm>
        </p:spPr>
        <p:txBody>
          <a:bodyPr anchor="b"/>
          <a:lstStyle>
            <a:lvl1pPr algn="ctr">
              <a:defRPr sz="16472"/>
            </a:lvl1pPr>
          </a:lstStyle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582" name="Subtitle 2"/>
          <p:cNvSpPr>
            <a:spLocks noGrp="1"/>
          </p:cNvSpPr>
          <p:nvPr>
            <p:ph type="subTitle" idx="1"/>
          </p:nvPr>
        </p:nvSpPr>
        <p:spPr>
          <a:xfrm>
            <a:off x="4184452" y="9888928"/>
            <a:ext cx="25106710" cy="4545680"/>
          </a:xfrm>
        </p:spPr>
        <p:txBody>
          <a:bodyPr/>
          <a:lstStyle>
            <a:lvl1pPr algn="ctr" indent="0" marL="0">
              <a:buNone/>
              <a:defRPr sz="6589"/>
            </a:lvl1pPr>
            <a:lvl2pPr algn="ctr" indent="0" marL="1255197">
              <a:buNone/>
              <a:defRPr sz="5491"/>
            </a:lvl2pPr>
            <a:lvl3pPr algn="ctr" indent="0" marL="2510394">
              <a:buNone/>
              <a:defRPr sz="4942"/>
            </a:lvl3pPr>
            <a:lvl4pPr algn="ctr" indent="0" marL="3765591">
              <a:buNone/>
              <a:defRPr sz="4393"/>
            </a:lvl4pPr>
            <a:lvl5pPr algn="ctr" indent="0" marL="5020788">
              <a:buNone/>
              <a:defRPr sz="4393"/>
            </a:lvl5pPr>
            <a:lvl6pPr algn="ctr" indent="0" marL="6275984">
              <a:buNone/>
              <a:defRPr sz="4393"/>
            </a:lvl6pPr>
            <a:lvl7pPr algn="ctr" indent="0" marL="7531181">
              <a:buNone/>
              <a:defRPr sz="4393"/>
            </a:lvl7pPr>
            <a:lvl8pPr algn="ctr" indent="0" marL="8786378">
              <a:buNone/>
              <a:defRPr sz="4393"/>
            </a:lvl8pPr>
            <a:lvl9pPr algn="ctr" indent="0" marL="10041575">
              <a:buNone/>
              <a:defRPr sz="4393"/>
            </a:lvl9pPr>
          </a:lstStyle>
          <a:p>
            <a:r>
              <a:rPr lang="en-US"/>
              <a:t>Click to edit Master subtitle style</a:t>
            </a:r>
            <a:endParaRPr dirty="0" lang="en-US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AB0334-A6D0-414A-B224-CB1E6BBF893E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8D6A3D4D-9F10-48CC-A2CC-C4AF9A90F3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le and Vertical Text">
    <p:spTree>
      <p:nvGrpSpPr>
        <p:cNvPr id="2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15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104861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AB0334-A6D0-414A-B224-CB1E6BBF893E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104861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8D6A3D4D-9F10-48CC-A2CC-C4AF9A90F3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Vertical Title and Text">
    <p:spTree>
      <p:nvGrpSpPr>
        <p:cNvPr id="1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Vertical Title 1"/>
          <p:cNvSpPr>
            <a:spLocks noGrp="1"/>
          </p:cNvSpPr>
          <p:nvPr>
            <p:ph type="title" orient="vert"/>
          </p:nvPr>
        </p:nvSpPr>
        <p:spPr>
          <a:xfrm>
            <a:off x="23955986" y="1002403"/>
            <a:ext cx="7218179" cy="15955648"/>
          </a:xfrm>
        </p:spPr>
        <p:txBody>
          <a:bodyPr vert="eaVert"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599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01448" y="1002403"/>
            <a:ext cx="21236092" cy="15955648"/>
          </a:xfrm>
        </p:spPr>
        <p:txBody>
          <a:bodyPr vert="eaVert"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104860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AB0334-A6D0-414A-B224-CB1E6BBF893E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104860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0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8D6A3D4D-9F10-48CC-A2CC-C4AF9A90F3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04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104860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AB0334-A6D0-414A-B224-CB1E6BBF893E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104860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0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8D6A3D4D-9F10-48CC-A2CC-C4AF9A90F3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Section Header">
    <p:spTree>
      <p:nvGrpSpPr>
        <p:cNvPr id="2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Title 1"/>
          <p:cNvSpPr>
            <a:spLocks noGrp="1"/>
          </p:cNvSpPr>
          <p:nvPr>
            <p:ph type="title"/>
          </p:nvPr>
        </p:nvSpPr>
        <p:spPr>
          <a:xfrm>
            <a:off x="2284013" y="4693865"/>
            <a:ext cx="28872716" cy="7831820"/>
          </a:xfrm>
        </p:spPr>
        <p:txBody>
          <a:bodyPr anchor="b"/>
          <a:lstStyle>
            <a:lvl1pPr>
              <a:defRPr sz="16472"/>
            </a:lvl1pPr>
          </a:lstStyle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20" name="Text Placeholder 2"/>
          <p:cNvSpPr>
            <a:spLocks noGrp="1"/>
          </p:cNvSpPr>
          <p:nvPr>
            <p:ph type="body" idx="1"/>
          </p:nvPr>
        </p:nvSpPr>
        <p:spPr>
          <a:xfrm>
            <a:off x="2284013" y="12599777"/>
            <a:ext cx="28872716" cy="4118569"/>
          </a:xfrm>
        </p:spPr>
        <p:txBody>
          <a:bodyPr/>
          <a:lstStyle>
            <a:lvl1pPr indent="0" marL="0">
              <a:buNone/>
              <a:defRPr sz="6589">
                <a:solidFill>
                  <a:schemeClr val="tx1">
                    <a:tint val="82000"/>
                  </a:schemeClr>
                </a:solidFill>
              </a:defRPr>
            </a:lvl1pPr>
            <a:lvl2pPr indent="0" marL="1255197">
              <a:buNone/>
              <a:defRPr sz="5491">
                <a:solidFill>
                  <a:schemeClr val="tx1">
                    <a:tint val="82000"/>
                  </a:schemeClr>
                </a:solidFill>
              </a:defRPr>
            </a:lvl2pPr>
            <a:lvl3pPr indent="0" marL="2510394">
              <a:buNone/>
              <a:defRPr sz="4942">
                <a:solidFill>
                  <a:schemeClr val="tx1">
                    <a:tint val="82000"/>
                  </a:schemeClr>
                </a:solidFill>
              </a:defRPr>
            </a:lvl3pPr>
            <a:lvl4pPr indent="0" marL="3765591">
              <a:buNone/>
              <a:defRPr sz="4393">
                <a:solidFill>
                  <a:schemeClr val="tx1">
                    <a:tint val="82000"/>
                  </a:schemeClr>
                </a:solidFill>
              </a:defRPr>
            </a:lvl4pPr>
            <a:lvl5pPr indent="0" marL="5020788">
              <a:buNone/>
              <a:defRPr sz="4393">
                <a:solidFill>
                  <a:schemeClr val="tx1">
                    <a:tint val="82000"/>
                  </a:schemeClr>
                </a:solidFill>
              </a:defRPr>
            </a:lvl5pPr>
            <a:lvl6pPr indent="0" marL="6275984">
              <a:buNone/>
              <a:defRPr sz="4393">
                <a:solidFill>
                  <a:schemeClr val="tx1">
                    <a:tint val="82000"/>
                  </a:schemeClr>
                </a:solidFill>
              </a:defRPr>
            </a:lvl6pPr>
            <a:lvl7pPr indent="0" marL="7531181">
              <a:buNone/>
              <a:defRPr sz="4393">
                <a:solidFill>
                  <a:schemeClr val="tx1">
                    <a:tint val="82000"/>
                  </a:schemeClr>
                </a:solidFill>
              </a:defRPr>
            </a:lvl7pPr>
            <a:lvl8pPr indent="0" marL="8786378">
              <a:buNone/>
              <a:defRPr sz="4393">
                <a:solidFill>
                  <a:schemeClr val="tx1">
                    <a:tint val="82000"/>
                  </a:schemeClr>
                </a:solidFill>
              </a:defRPr>
            </a:lvl8pPr>
            <a:lvl9pPr indent="0" marL="10041575">
              <a:buNone/>
              <a:defRPr sz="439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2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AB0334-A6D0-414A-B224-CB1E6BBF893E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104862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8D6A3D4D-9F10-48CC-A2CC-C4AF9A90F3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Two Content">
    <p:spTree>
      <p:nvGrpSpPr>
        <p:cNvPr id="2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25" name="Content Placeholder 2"/>
          <p:cNvSpPr>
            <a:spLocks noGrp="1"/>
          </p:cNvSpPr>
          <p:nvPr>
            <p:ph sz="half" idx="1"/>
          </p:nvPr>
        </p:nvSpPr>
        <p:spPr>
          <a:xfrm>
            <a:off x="2301448" y="5012017"/>
            <a:ext cx="14227136" cy="11946034"/>
          </a:xfrm>
        </p:spPr>
        <p:txBody>
          <a:bodyPr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1048626" name="Content Placeholder 3"/>
          <p:cNvSpPr>
            <a:spLocks noGrp="1"/>
          </p:cNvSpPr>
          <p:nvPr>
            <p:ph sz="half" idx="2"/>
          </p:nvPr>
        </p:nvSpPr>
        <p:spPr>
          <a:xfrm>
            <a:off x="16947029" y="5012017"/>
            <a:ext cx="14227136" cy="11946034"/>
          </a:xfrm>
        </p:spPr>
        <p:txBody>
          <a:bodyPr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104862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AB0334-A6D0-414A-B224-CB1E6BBF893E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104862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2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8D6A3D4D-9F10-48CC-A2CC-C4AF9A90F3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ison"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Title 1"/>
          <p:cNvSpPr>
            <a:spLocks noGrp="1"/>
          </p:cNvSpPr>
          <p:nvPr>
            <p:ph type="title"/>
          </p:nvPr>
        </p:nvSpPr>
        <p:spPr>
          <a:xfrm>
            <a:off x="2305809" y="1002405"/>
            <a:ext cx="28872716" cy="3639161"/>
          </a:xfrm>
        </p:spPr>
        <p:txBody>
          <a:bodyPr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31" name="Text Placeholder 2"/>
          <p:cNvSpPr>
            <a:spLocks noGrp="1"/>
          </p:cNvSpPr>
          <p:nvPr>
            <p:ph type="body" idx="1"/>
          </p:nvPr>
        </p:nvSpPr>
        <p:spPr>
          <a:xfrm>
            <a:off x="2305810" y="4615415"/>
            <a:ext cx="14161752" cy="2261944"/>
          </a:xfrm>
        </p:spPr>
        <p:txBody>
          <a:bodyPr anchor="b"/>
          <a:lstStyle>
            <a:lvl1pPr indent="0" marL="0">
              <a:buNone/>
              <a:defRPr b="1" sz="6589"/>
            </a:lvl1pPr>
            <a:lvl2pPr indent="0" marL="1255197">
              <a:buNone/>
              <a:defRPr b="1" sz="5491"/>
            </a:lvl2pPr>
            <a:lvl3pPr indent="0" marL="2510394">
              <a:buNone/>
              <a:defRPr b="1" sz="4942"/>
            </a:lvl3pPr>
            <a:lvl4pPr indent="0" marL="3765591">
              <a:buNone/>
              <a:defRPr b="1" sz="4393"/>
            </a:lvl4pPr>
            <a:lvl5pPr indent="0" marL="5020788">
              <a:buNone/>
              <a:defRPr b="1" sz="4393"/>
            </a:lvl5pPr>
            <a:lvl6pPr indent="0" marL="6275984">
              <a:buNone/>
              <a:defRPr b="1" sz="4393"/>
            </a:lvl6pPr>
            <a:lvl7pPr indent="0" marL="7531181">
              <a:buNone/>
              <a:defRPr b="1" sz="4393"/>
            </a:lvl7pPr>
            <a:lvl8pPr indent="0" marL="8786378">
              <a:buNone/>
              <a:defRPr b="1" sz="4393"/>
            </a:lvl8pPr>
            <a:lvl9pPr indent="0" marL="10041575">
              <a:buNone/>
              <a:defRPr b="1" sz="439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32" name="Content Placeholder 3"/>
          <p:cNvSpPr>
            <a:spLocks noGrp="1"/>
          </p:cNvSpPr>
          <p:nvPr>
            <p:ph sz="half" idx="2"/>
          </p:nvPr>
        </p:nvSpPr>
        <p:spPr>
          <a:xfrm>
            <a:off x="2305810" y="6877359"/>
            <a:ext cx="14161752" cy="10115559"/>
          </a:xfrm>
        </p:spPr>
        <p:txBody>
          <a:bodyPr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1048633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947029" y="4615415"/>
            <a:ext cx="14231496" cy="2261944"/>
          </a:xfrm>
        </p:spPr>
        <p:txBody>
          <a:bodyPr anchor="b"/>
          <a:lstStyle>
            <a:lvl1pPr indent="0" marL="0">
              <a:buNone/>
              <a:defRPr b="1" sz="6589"/>
            </a:lvl1pPr>
            <a:lvl2pPr indent="0" marL="1255197">
              <a:buNone/>
              <a:defRPr b="1" sz="5491"/>
            </a:lvl2pPr>
            <a:lvl3pPr indent="0" marL="2510394">
              <a:buNone/>
              <a:defRPr b="1" sz="4942"/>
            </a:lvl3pPr>
            <a:lvl4pPr indent="0" marL="3765591">
              <a:buNone/>
              <a:defRPr b="1" sz="4393"/>
            </a:lvl4pPr>
            <a:lvl5pPr indent="0" marL="5020788">
              <a:buNone/>
              <a:defRPr b="1" sz="4393"/>
            </a:lvl5pPr>
            <a:lvl6pPr indent="0" marL="6275984">
              <a:buNone/>
              <a:defRPr b="1" sz="4393"/>
            </a:lvl6pPr>
            <a:lvl7pPr indent="0" marL="7531181">
              <a:buNone/>
              <a:defRPr b="1" sz="4393"/>
            </a:lvl7pPr>
            <a:lvl8pPr indent="0" marL="8786378">
              <a:buNone/>
              <a:defRPr b="1" sz="4393"/>
            </a:lvl8pPr>
            <a:lvl9pPr indent="0" marL="10041575">
              <a:buNone/>
              <a:defRPr b="1" sz="439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34" name="Content Placeholder 5"/>
          <p:cNvSpPr>
            <a:spLocks noGrp="1"/>
          </p:cNvSpPr>
          <p:nvPr>
            <p:ph sz="quarter" idx="4"/>
          </p:nvPr>
        </p:nvSpPr>
        <p:spPr>
          <a:xfrm>
            <a:off x="16947029" y="6877359"/>
            <a:ext cx="14231496" cy="10115559"/>
          </a:xfrm>
        </p:spPr>
        <p:txBody>
          <a:bodyPr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104863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AB0334-A6D0-414A-B224-CB1E6BBF893E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1048636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37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8D6A3D4D-9F10-48CC-A2CC-C4AF9A90F3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le Only">
    <p:spTree>
      <p:nvGrpSpPr>
        <p:cNvPr id="1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4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595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AB0334-A6D0-414A-B224-CB1E6BBF893E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104859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59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8D6A3D4D-9F10-48CC-A2CC-C4AF9A90F3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Blank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AB0334-A6D0-414A-B224-CB1E6BBF893E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104863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4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8D6A3D4D-9F10-48CC-A2CC-C4AF9A90F3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t with Caption"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Title 1"/>
          <p:cNvSpPr>
            <a:spLocks noGrp="1"/>
          </p:cNvSpPr>
          <p:nvPr>
            <p:ph type="title"/>
          </p:nvPr>
        </p:nvSpPr>
        <p:spPr>
          <a:xfrm>
            <a:off x="2305810" y="1255183"/>
            <a:ext cx="10796756" cy="4393142"/>
          </a:xfrm>
        </p:spPr>
        <p:txBody>
          <a:bodyPr anchor="b"/>
          <a:lstStyle>
            <a:lvl1pPr>
              <a:defRPr sz="8785"/>
            </a:lvl1pPr>
          </a:lstStyle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42" name="Content Placeholder 2"/>
          <p:cNvSpPr>
            <a:spLocks noGrp="1"/>
          </p:cNvSpPr>
          <p:nvPr>
            <p:ph idx="1"/>
          </p:nvPr>
        </p:nvSpPr>
        <p:spPr>
          <a:xfrm>
            <a:off x="14231496" y="2710849"/>
            <a:ext cx="16947029" cy="13379906"/>
          </a:xfrm>
        </p:spPr>
        <p:txBody>
          <a:bodyPr/>
          <a:lstStyle>
            <a:lvl1pPr>
              <a:defRPr sz="8785"/>
            </a:lvl1pPr>
            <a:lvl2pPr>
              <a:defRPr sz="7687"/>
            </a:lvl2pPr>
            <a:lvl3pPr>
              <a:defRPr sz="6589"/>
            </a:lvl3pPr>
            <a:lvl4pPr>
              <a:defRPr sz="5491"/>
            </a:lvl4pPr>
            <a:lvl5pPr>
              <a:defRPr sz="5491"/>
            </a:lvl5pPr>
            <a:lvl6pPr>
              <a:defRPr sz="5491"/>
            </a:lvl6pPr>
            <a:lvl7pPr>
              <a:defRPr sz="5491"/>
            </a:lvl7pPr>
            <a:lvl8pPr>
              <a:defRPr sz="5491"/>
            </a:lvl8pPr>
            <a:lvl9pPr>
              <a:defRPr sz="549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1048643" name="Text Placeholder 3"/>
          <p:cNvSpPr>
            <a:spLocks noGrp="1"/>
          </p:cNvSpPr>
          <p:nvPr>
            <p:ph type="body" sz="half" idx="2"/>
          </p:nvPr>
        </p:nvSpPr>
        <p:spPr>
          <a:xfrm>
            <a:off x="2305810" y="5648325"/>
            <a:ext cx="10796756" cy="10464221"/>
          </a:xfrm>
        </p:spPr>
        <p:txBody>
          <a:bodyPr/>
          <a:lstStyle>
            <a:lvl1pPr indent="0" marL="0">
              <a:buNone/>
              <a:defRPr sz="4393"/>
            </a:lvl1pPr>
            <a:lvl2pPr indent="0" marL="1255197">
              <a:buNone/>
              <a:defRPr sz="3844"/>
            </a:lvl2pPr>
            <a:lvl3pPr indent="0" marL="2510394">
              <a:buNone/>
              <a:defRPr sz="3294"/>
            </a:lvl3pPr>
            <a:lvl4pPr indent="0" marL="3765591">
              <a:buNone/>
              <a:defRPr sz="2745"/>
            </a:lvl4pPr>
            <a:lvl5pPr indent="0" marL="5020788">
              <a:buNone/>
              <a:defRPr sz="2745"/>
            </a:lvl5pPr>
            <a:lvl6pPr indent="0" marL="6275984">
              <a:buNone/>
              <a:defRPr sz="2745"/>
            </a:lvl6pPr>
            <a:lvl7pPr indent="0" marL="7531181">
              <a:buNone/>
              <a:defRPr sz="2745"/>
            </a:lvl7pPr>
            <a:lvl8pPr indent="0" marL="8786378">
              <a:buNone/>
              <a:defRPr sz="2745"/>
            </a:lvl8pPr>
            <a:lvl9pPr indent="0" marL="10041575">
              <a:buNone/>
              <a:defRPr sz="274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4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AB0334-A6D0-414A-B224-CB1E6BBF893E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104864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4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8D6A3D4D-9F10-48CC-A2CC-C4AF9A90F3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Picture with Caption">
    <p:spTree>
      <p:nvGrpSpPr>
        <p:cNvPr id="1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Title 1"/>
          <p:cNvSpPr>
            <a:spLocks noGrp="1"/>
          </p:cNvSpPr>
          <p:nvPr>
            <p:ph type="title"/>
          </p:nvPr>
        </p:nvSpPr>
        <p:spPr>
          <a:xfrm>
            <a:off x="2305810" y="1255183"/>
            <a:ext cx="10796756" cy="4393142"/>
          </a:xfrm>
        </p:spPr>
        <p:txBody>
          <a:bodyPr anchor="b"/>
          <a:lstStyle>
            <a:lvl1pPr>
              <a:defRPr sz="8785"/>
            </a:lvl1pPr>
          </a:lstStyle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609" name="Picture Placeholder 2"/>
          <p:cNvSpPr>
            <a:spLocks noChangeAspect="1" noGrp="1"/>
          </p:cNvSpPr>
          <p:nvPr>
            <p:ph type="pic" idx="1"/>
          </p:nvPr>
        </p:nvSpPr>
        <p:spPr>
          <a:xfrm>
            <a:off x="14231496" y="2710849"/>
            <a:ext cx="16947029" cy="13379906"/>
          </a:xfrm>
        </p:spPr>
        <p:txBody>
          <a:bodyPr anchor="t"/>
          <a:lstStyle>
            <a:lvl1pPr indent="0" marL="0">
              <a:buNone/>
              <a:defRPr sz="8785"/>
            </a:lvl1pPr>
            <a:lvl2pPr indent="0" marL="1255197">
              <a:buNone/>
              <a:defRPr sz="7687"/>
            </a:lvl2pPr>
            <a:lvl3pPr indent="0" marL="2510394">
              <a:buNone/>
              <a:defRPr sz="6589"/>
            </a:lvl3pPr>
            <a:lvl4pPr indent="0" marL="3765591">
              <a:buNone/>
              <a:defRPr sz="5491"/>
            </a:lvl4pPr>
            <a:lvl5pPr indent="0" marL="5020788">
              <a:buNone/>
              <a:defRPr sz="5491"/>
            </a:lvl5pPr>
            <a:lvl6pPr indent="0" marL="6275984">
              <a:buNone/>
              <a:defRPr sz="5491"/>
            </a:lvl6pPr>
            <a:lvl7pPr indent="0" marL="7531181">
              <a:buNone/>
              <a:defRPr sz="5491"/>
            </a:lvl7pPr>
            <a:lvl8pPr indent="0" marL="8786378">
              <a:buNone/>
              <a:defRPr sz="5491"/>
            </a:lvl8pPr>
            <a:lvl9pPr indent="0" marL="10041575">
              <a:buNone/>
              <a:defRPr sz="5491"/>
            </a:lvl9pPr>
          </a:lstStyle>
          <a:p>
            <a:r>
              <a:rPr lang="en-US"/>
              <a:t>Click icon to add picture</a:t>
            </a:r>
            <a:endParaRPr dirty="0" lang="en-US"/>
          </a:p>
        </p:txBody>
      </p:sp>
      <p:sp>
        <p:nvSpPr>
          <p:cNvPr id="1048610" name="Text Placeholder 3"/>
          <p:cNvSpPr>
            <a:spLocks noGrp="1"/>
          </p:cNvSpPr>
          <p:nvPr>
            <p:ph type="body" sz="half" idx="2"/>
          </p:nvPr>
        </p:nvSpPr>
        <p:spPr>
          <a:xfrm>
            <a:off x="2305810" y="5648325"/>
            <a:ext cx="10796756" cy="10464221"/>
          </a:xfrm>
        </p:spPr>
        <p:txBody>
          <a:bodyPr/>
          <a:lstStyle>
            <a:lvl1pPr indent="0" marL="0">
              <a:buNone/>
              <a:defRPr sz="4393"/>
            </a:lvl1pPr>
            <a:lvl2pPr indent="0" marL="1255197">
              <a:buNone/>
              <a:defRPr sz="3844"/>
            </a:lvl2pPr>
            <a:lvl3pPr indent="0" marL="2510394">
              <a:buNone/>
              <a:defRPr sz="3294"/>
            </a:lvl3pPr>
            <a:lvl4pPr indent="0" marL="3765591">
              <a:buNone/>
              <a:defRPr sz="2745"/>
            </a:lvl4pPr>
            <a:lvl5pPr indent="0" marL="5020788">
              <a:buNone/>
              <a:defRPr sz="2745"/>
            </a:lvl5pPr>
            <a:lvl6pPr indent="0" marL="6275984">
              <a:buNone/>
              <a:defRPr sz="2745"/>
            </a:lvl6pPr>
            <a:lvl7pPr indent="0" marL="7531181">
              <a:buNone/>
              <a:defRPr sz="2745"/>
            </a:lvl7pPr>
            <a:lvl8pPr indent="0" marL="8786378">
              <a:buNone/>
              <a:defRPr sz="2745"/>
            </a:lvl8pPr>
            <a:lvl9pPr indent="0" marL="10041575">
              <a:buNone/>
              <a:defRPr sz="274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AB0334-A6D0-414A-B224-CB1E6BBF893E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10486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10486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8D6A3D4D-9F10-48CC-A2CC-C4AF9A90F3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2301449" y="1002405"/>
            <a:ext cx="28872716" cy="3639161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lang="en-US"/>
              <a:t>Click to edit Master title style</a:t>
            </a:r>
            <a:endParaRPr dirty="0" lang="en-US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2301449" y="5012017"/>
            <a:ext cx="28872716" cy="11946034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 lang="en-US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2301448" y="17450537"/>
            <a:ext cx="7532013" cy="1002403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329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AB0334-A6D0-414A-B224-CB1E6BBF893E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88797" y="17450537"/>
            <a:ext cx="11298019" cy="1002403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329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642152" y="17450537"/>
            <a:ext cx="7532013" cy="1002403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329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6A3D4D-9F10-48CC-A2CC-C4AF9A90F3AD}" type="slidenum">
              <a:rPr lang="en-US" smtClean="0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2510394" eaLnBrk="1" hangingPunct="1" latinLnBrk="0" rtl="0">
        <a:lnSpc>
          <a:spcPct val="90000"/>
        </a:lnSpc>
        <a:spcBef>
          <a:spcPct val="0"/>
        </a:spcBef>
        <a:buNone/>
        <a:defRPr sz="120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2510394" eaLnBrk="1" hangingPunct="1" indent="-627598" latinLnBrk="0" marL="627598" rtl="0">
        <a:lnSpc>
          <a:spcPct val="90000"/>
        </a:lnSpc>
        <a:spcBef>
          <a:spcPts val="2745"/>
        </a:spcBef>
        <a:buFont typeface="Arial" panose="020B0604020202020204" pitchFamily="34" charset="0"/>
        <a:buChar char="•"/>
        <a:defRPr sz="7687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2510394" eaLnBrk="1" hangingPunct="1" indent="-627598" latinLnBrk="0" marL="1882795" rtl="0">
        <a:lnSpc>
          <a:spcPct val="90000"/>
        </a:lnSpc>
        <a:spcBef>
          <a:spcPts val="1373"/>
        </a:spcBef>
        <a:buFont typeface="Arial" panose="020B0604020202020204" pitchFamily="34" charset="0"/>
        <a:buChar char="•"/>
        <a:defRPr sz="6589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2510394" eaLnBrk="1" hangingPunct="1" indent="-627598" latinLnBrk="0" marL="3137992" rtl="0">
        <a:lnSpc>
          <a:spcPct val="90000"/>
        </a:lnSpc>
        <a:spcBef>
          <a:spcPts val="1373"/>
        </a:spcBef>
        <a:buFont typeface="Arial" panose="020B0604020202020204" pitchFamily="34" charset="0"/>
        <a:buChar char="•"/>
        <a:defRPr sz="5491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2510394" eaLnBrk="1" hangingPunct="1" indent="-627598" latinLnBrk="0" marL="4393189" rtl="0">
        <a:lnSpc>
          <a:spcPct val="90000"/>
        </a:lnSpc>
        <a:spcBef>
          <a:spcPts val="1373"/>
        </a:spcBef>
        <a:buFont typeface="Arial" panose="020B0604020202020204" pitchFamily="34" charset="0"/>
        <a:buChar char="•"/>
        <a:defRPr sz="4942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2510394" eaLnBrk="1" hangingPunct="1" indent="-627598" latinLnBrk="0" marL="5648386" rtl="0">
        <a:lnSpc>
          <a:spcPct val="90000"/>
        </a:lnSpc>
        <a:spcBef>
          <a:spcPts val="1373"/>
        </a:spcBef>
        <a:buFont typeface="Arial" panose="020B0604020202020204" pitchFamily="34" charset="0"/>
        <a:buChar char="•"/>
        <a:defRPr sz="4942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2510394" eaLnBrk="1" hangingPunct="1" indent="-627598" latinLnBrk="0" marL="6903583" rtl="0">
        <a:lnSpc>
          <a:spcPct val="90000"/>
        </a:lnSpc>
        <a:spcBef>
          <a:spcPts val="1373"/>
        </a:spcBef>
        <a:buFont typeface="Arial" panose="020B0604020202020204" pitchFamily="34" charset="0"/>
        <a:buChar char="•"/>
        <a:defRPr sz="4942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2510394" eaLnBrk="1" hangingPunct="1" indent="-627598" latinLnBrk="0" marL="8158780" rtl="0">
        <a:lnSpc>
          <a:spcPct val="90000"/>
        </a:lnSpc>
        <a:spcBef>
          <a:spcPts val="1373"/>
        </a:spcBef>
        <a:buFont typeface="Arial" panose="020B0604020202020204" pitchFamily="34" charset="0"/>
        <a:buChar char="•"/>
        <a:defRPr sz="4942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2510394" eaLnBrk="1" hangingPunct="1" indent="-627598" latinLnBrk="0" marL="9413977" rtl="0">
        <a:lnSpc>
          <a:spcPct val="90000"/>
        </a:lnSpc>
        <a:spcBef>
          <a:spcPts val="1373"/>
        </a:spcBef>
        <a:buFont typeface="Arial" panose="020B0604020202020204" pitchFamily="34" charset="0"/>
        <a:buChar char="•"/>
        <a:defRPr sz="4942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2510394" eaLnBrk="1" hangingPunct="1" indent="-627598" latinLnBrk="0" marL="10669173" rtl="0">
        <a:lnSpc>
          <a:spcPct val="90000"/>
        </a:lnSpc>
        <a:spcBef>
          <a:spcPts val="1373"/>
        </a:spcBef>
        <a:buFont typeface="Arial" panose="020B0604020202020204" pitchFamily="34" charset="0"/>
        <a:buChar char="•"/>
        <a:defRPr sz="494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2510394" eaLnBrk="1" hangingPunct="1" latinLnBrk="0" marL="0" rtl="0">
        <a:defRPr sz="4942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2510394" eaLnBrk="1" hangingPunct="1" latinLnBrk="0" marL="1255197" rtl="0">
        <a:defRPr sz="4942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2510394" eaLnBrk="1" hangingPunct="1" latinLnBrk="0" marL="2510394" rtl="0">
        <a:defRPr sz="4942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2510394" eaLnBrk="1" hangingPunct="1" latinLnBrk="0" marL="3765591" rtl="0">
        <a:defRPr sz="4942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2510394" eaLnBrk="1" hangingPunct="1" latinLnBrk="0" marL="5020788" rtl="0">
        <a:defRPr sz="4942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2510394" eaLnBrk="1" hangingPunct="1" latinLnBrk="0" marL="6275984" rtl="0">
        <a:defRPr sz="4942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2510394" eaLnBrk="1" hangingPunct="1" latinLnBrk="0" marL="7531181" rtl="0">
        <a:defRPr sz="4942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2510394" eaLnBrk="1" hangingPunct="1" latinLnBrk="0" marL="8786378" rtl="0">
        <a:defRPr sz="4942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2510394" eaLnBrk="1" hangingPunct="1" latinLnBrk="0" marL="10041575" rtl="0">
        <a:defRPr sz="494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Subtitle 2"/>
          <p:cNvSpPr>
            <a:spLocks noGrp="1"/>
          </p:cNvSpPr>
          <p:nvPr>
            <p:ph type="subTitle" idx="1"/>
          </p:nvPr>
        </p:nvSpPr>
        <p:spPr>
          <a:xfrm>
            <a:off x="6187185" y="0"/>
            <a:ext cx="19111216" cy="2760272"/>
          </a:xfrm>
          <a:ln>
            <a:solidFill>
              <a:srgbClr val="0070C0"/>
            </a:solidFill>
          </a:ln>
        </p:spPr>
        <p:txBody>
          <a:bodyPr>
            <a:normAutofit/>
          </a:bodyPr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dirty="0" sz="3200" lang="en-US"/>
              <a:t>Title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dirty="0" sz="3200" lang="en-US"/>
              <a:t>Name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dirty="0" sz="3200" lang="en-US"/>
              <a:t>Affiliations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dirty="0" sz="3200" lang="en-US"/>
              <a:t>Presenting author		Mob: 	Email:</a:t>
            </a:r>
          </a:p>
        </p:txBody>
      </p:sp>
      <p:pic>
        <p:nvPicPr>
          <p:cNvPr id="2097152" name="Picture 2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1"/>
          <a:srcRect t="17751" b="17751"/>
          <a:stretch>
            <a:fillRect/>
          </a:stretch>
        </p:blipFill>
        <p:spPr bwMode="auto">
          <a:xfrm>
            <a:off x="27732380" y="162387"/>
            <a:ext cx="5743232" cy="2332782"/>
          </a:xfrm>
          <a:prstGeom prst="rect"/>
          <a:noFill/>
        </p:spPr>
      </p:pic>
      <p:pic>
        <p:nvPicPr>
          <p:cNvPr id="2097153" name="Picture 4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2"/>
          <a:srcRect/>
          <a:stretch>
            <a:fillRect/>
          </a:stretch>
        </p:blipFill>
        <p:spPr bwMode="auto">
          <a:xfrm>
            <a:off x="25514302" y="0"/>
            <a:ext cx="2319519" cy="2760272"/>
          </a:xfrm>
          <a:prstGeom prst="rect"/>
          <a:noFill/>
        </p:spPr>
      </p:pic>
      <p:sp>
        <p:nvSpPr>
          <p:cNvPr id="1048587" name="Subtitle 2"/>
          <p:cNvSpPr txBox="1"/>
          <p:nvPr/>
        </p:nvSpPr>
        <p:spPr>
          <a:xfrm>
            <a:off x="0" y="0"/>
            <a:ext cx="2849368" cy="2760272"/>
          </a:xfrm>
          <a:prstGeom prst="rect"/>
          <a:ln>
            <a:solidFill>
              <a:srgbClr val="0070C0"/>
            </a:solidFill>
          </a:ln>
        </p:spPr>
        <p:txBody>
          <a:bodyPr bIns="45720" lIns="91440" rIns="91440" rtlCol="0" tIns="45720" vert="horz">
            <a:normAutofit/>
          </a:bodyPr>
          <a:lstStyle>
            <a:lvl1pPr algn="ctr" defTabSz="2510394" eaLnBrk="1" hangingPunct="1" indent="0" latinLnBrk="0" marL="0" rtl="0">
              <a:lnSpc>
                <a:spcPct val="90000"/>
              </a:lnSpc>
              <a:spcBef>
                <a:spcPts val="2745"/>
              </a:spcBef>
              <a:buFont typeface="Arial" panose="020B0604020202020204" pitchFamily="34" charset="0"/>
              <a:buNone/>
              <a:defRPr sz="65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ctr" defTabSz="2510394" eaLnBrk="1" hangingPunct="1" indent="0" latinLnBrk="0" marL="1255197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549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ctr" defTabSz="2510394" eaLnBrk="1" hangingPunct="1" indent="0" latinLnBrk="0" marL="2510394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9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ctr" defTabSz="2510394" eaLnBrk="1" hangingPunct="1" indent="0" latinLnBrk="0" marL="3765591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3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ctr" defTabSz="2510394" eaLnBrk="1" hangingPunct="1" indent="0" latinLnBrk="0" marL="5020788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3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ctr" defTabSz="2510394" eaLnBrk="1" hangingPunct="1" indent="0" latinLnBrk="0" marL="6275984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3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ctr" defTabSz="2510394" eaLnBrk="1" hangingPunct="1" indent="0" latinLnBrk="0" marL="7531181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3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ctr" defTabSz="2510394" eaLnBrk="1" hangingPunct="1" indent="0" latinLnBrk="0" marL="8786378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3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ctr" defTabSz="2510394" eaLnBrk="1" hangingPunct="1" indent="0" latinLnBrk="0" marL="10041575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3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dirty="0" sz="3200" lang="en-US"/>
              <a:t>College Logo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dirty="0" sz="3200" lang="en-US"/>
          </a:p>
        </p:txBody>
      </p:sp>
      <p:sp>
        <p:nvSpPr>
          <p:cNvPr id="1048588" name="Subtitle 2"/>
          <p:cNvSpPr txBox="1"/>
          <p:nvPr/>
        </p:nvSpPr>
        <p:spPr>
          <a:xfrm>
            <a:off x="3121916" y="0"/>
            <a:ext cx="2849368" cy="2760272"/>
          </a:xfrm>
          <a:prstGeom prst="rect"/>
          <a:ln>
            <a:solidFill>
              <a:srgbClr val="0070C0"/>
            </a:solidFill>
          </a:ln>
        </p:spPr>
        <p:txBody>
          <a:bodyPr bIns="45720" lIns="91440" rIns="91440" rtlCol="0" tIns="45720" vert="horz">
            <a:normAutofit/>
          </a:bodyPr>
          <a:lstStyle>
            <a:lvl1pPr algn="ctr" defTabSz="2510394" eaLnBrk="1" hangingPunct="1" indent="0" latinLnBrk="0" marL="0" rtl="0">
              <a:lnSpc>
                <a:spcPct val="90000"/>
              </a:lnSpc>
              <a:spcBef>
                <a:spcPts val="2745"/>
              </a:spcBef>
              <a:buFont typeface="Arial" panose="020B0604020202020204" pitchFamily="34" charset="0"/>
              <a:buNone/>
              <a:defRPr sz="65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ctr" defTabSz="2510394" eaLnBrk="1" hangingPunct="1" indent="0" latinLnBrk="0" marL="1255197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549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ctr" defTabSz="2510394" eaLnBrk="1" hangingPunct="1" indent="0" latinLnBrk="0" marL="2510394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9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ctr" defTabSz="2510394" eaLnBrk="1" hangingPunct="1" indent="0" latinLnBrk="0" marL="3765591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3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ctr" defTabSz="2510394" eaLnBrk="1" hangingPunct="1" indent="0" latinLnBrk="0" marL="5020788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3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ctr" defTabSz="2510394" eaLnBrk="1" hangingPunct="1" indent="0" latinLnBrk="0" marL="6275984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3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ctr" defTabSz="2510394" eaLnBrk="1" hangingPunct="1" indent="0" latinLnBrk="0" marL="7531181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3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ctr" defTabSz="2510394" eaLnBrk="1" hangingPunct="1" indent="0" latinLnBrk="0" marL="8786378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3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ctr" defTabSz="2510394" eaLnBrk="1" hangingPunct="1" indent="0" latinLnBrk="0" marL="10041575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3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dirty="0" sz="3200" lang="en-US"/>
              <a:t>University Logo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dirty="0" sz="3200" lang="en-US"/>
          </a:p>
        </p:txBody>
      </p:sp>
      <p:sp>
        <p:nvSpPr>
          <p:cNvPr id="1048589" name="Subtitle 2"/>
          <p:cNvSpPr txBox="1"/>
          <p:nvPr/>
        </p:nvSpPr>
        <p:spPr>
          <a:xfrm>
            <a:off x="0" y="2946400"/>
            <a:ext cx="16737806" cy="5588000"/>
          </a:xfrm>
          <a:prstGeom prst="rect"/>
          <a:ln>
            <a:solidFill>
              <a:srgbClr val="0070C0"/>
            </a:solidFill>
          </a:ln>
        </p:spPr>
        <p:txBody>
          <a:bodyPr bIns="45720" lIns="91440" rIns="91440" rtlCol="0" tIns="45720" vert="horz">
            <a:normAutofit/>
          </a:bodyPr>
          <a:lstStyle>
            <a:lvl1pPr algn="ctr" defTabSz="2510394" eaLnBrk="1" hangingPunct="1" indent="0" latinLnBrk="0" marL="0" rtl="0">
              <a:lnSpc>
                <a:spcPct val="90000"/>
              </a:lnSpc>
              <a:spcBef>
                <a:spcPts val="2745"/>
              </a:spcBef>
              <a:buFont typeface="Arial" panose="020B0604020202020204" pitchFamily="34" charset="0"/>
              <a:buNone/>
              <a:defRPr sz="65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ctr" defTabSz="2510394" eaLnBrk="1" hangingPunct="1" indent="0" latinLnBrk="0" marL="1255197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549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ctr" defTabSz="2510394" eaLnBrk="1" hangingPunct="1" indent="0" latinLnBrk="0" marL="2510394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9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ctr" defTabSz="2510394" eaLnBrk="1" hangingPunct="1" indent="0" latinLnBrk="0" marL="3765591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3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ctr" defTabSz="2510394" eaLnBrk="1" hangingPunct="1" indent="0" latinLnBrk="0" marL="5020788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3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ctr" defTabSz="2510394" eaLnBrk="1" hangingPunct="1" indent="0" latinLnBrk="0" marL="6275984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3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ctr" defTabSz="2510394" eaLnBrk="1" hangingPunct="1" indent="0" latinLnBrk="0" marL="7531181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3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ctr" defTabSz="2510394" eaLnBrk="1" hangingPunct="1" indent="0" latinLnBrk="0" marL="8786378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3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ctr" defTabSz="2510394" eaLnBrk="1" hangingPunct="1" indent="0" latinLnBrk="0" marL="10041575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3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dirty="0" sz="3200" lang="en-US"/>
              <a:t>Introduction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dirty="0" sz="3200" lang="en-US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dirty="0" sz="3200" lang="en-US"/>
          </a:p>
        </p:txBody>
      </p:sp>
      <p:sp>
        <p:nvSpPr>
          <p:cNvPr id="1048590" name="Subtitle 2"/>
          <p:cNvSpPr txBox="1"/>
          <p:nvPr/>
        </p:nvSpPr>
        <p:spPr>
          <a:xfrm>
            <a:off x="16891000" y="2938072"/>
            <a:ext cx="16432214" cy="10107222"/>
          </a:xfrm>
          <a:prstGeom prst="rect"/>
          <a:ln>
            <a:solidFill>
              <a:srgbClr val="0070C0"/>
            </a:solidFill>
          </a:ln>
        </p:spPr>
        <p:txBody>
          <a:bodyPr bIns="45720" lIns="91440" rIns="91440" rtlCol="0" tIns="45720" vert="horz">
            <a:normAutofit/>
          </a:bodyPr>
          <a:lstStyle>
            <a:lvl1pPr algn="ctr" defTabSz="2510394" eaLnBrk="1" hangingPunct="1" indent="0" latinLnBrk="0" marL="0" rtl="0">
              <a:lnSpc>
                <a:spcPct val="90000"/>
              </a:lnSpc>
              <a:spcBef>
                <a:spcPts val="2745"/>
              </a:spcBef>
              <a:buFont typeface="Arial" panose="020B0604020202020204" pitchFamily="34" charset="0"/>
              <a:buNone/>
              <a:defRPr sz="65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ctr" defTabSz="2510394" eaLnBrk="1" hangingPunct="1" indent="0" latinLnBrk="0" marL="1255197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549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ctr" defTabSz="2510394" eaLnBrk="1" hangingPunct="1" indent="0" latinLnBrk="0" marL="2510394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9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ctr" defTabSz="2510394" eaLnBrk="1" hangingPunct="1" indent="0" latinLnBrk="0" marL="3765591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3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ctr" defTabSz="2510394" eaLnBrk="1" hangingPunct="1" indent="0" latinLnBrk="0" marL="5020788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3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ctr" defTabSz="2510394" eaLnBrk="1" hangingPunct="1" indent="0" latinLnBrk="0" marL="6275984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3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ctr" defTabSz="2510394" eaLnBrk="1" hangingPunct="1" indent="0" latinLnBrk="0" marL="7531181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3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ctr" defTabSz="2510394" eaLnBrk="1" hangingPunct="1" indent="0" latinLnBrk="0" marL="8786378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3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ctr" defTabSz="2510394" eaLnBrk="1" hangingPunct="1" indent="0" latinLnBrk="0" marL="10041575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3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dirty="0" sz="3200" lang="en-US"/>
              <a:t>Discussion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dirty="0" sz="3200" lang="en-US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dirty="0" sz="3200" lang="en-US"/>
          </a:p>
        </p:txBody>
      </p:sp>
      <p:sp>
        <p:nvSpPr>
          <p:cNvPr id="1048591" name="Subtitle 2"/>
          <p:cNvSpPr txBox="1"/>
          <p:nvPr/>
        </p:nvSpPr>
        <p:spPr>
          <a:xfrm>
            <a:off x="0" y="8644328"/>
            <a:ext cx="16737806" cy="10107222"/>
          </a:xfrm>
          <a:prstGeom prst="rect"/>
          <a:ln>
            <a:solidFill>
              <a:srgbClr val="0070C0"/>
            </a:solidFill>
          </a:ln>
        </p:spPr>
        <p:txBody>
          <a:bodyPr bIns="45720" lIns="91440" rIns="91440" rtlCol="0" tIns="45720" vert="horz">
            <a:normAutofit/>
          </a:bodyPr>
          <a:lstStyle>
            <a:lvl1pPr algn="ctr" defTabSz="2510394" eaLnBrk="1" hangingPunct="1" indent="0" latinLnBrk="0" marL="0" rtl="0">
              <a:lnSpc>
                <a:spcPct val="90000"/>
              </a:lnSpc>
              <a:spcBef>
                <a:spcPts val="2745"/>
              </a:spcBef>
              <a:buFont typeface="Arial" panose="020B0604020202020204" pitchFamily="34" charset="0"/>
              <a:buNone/>
              <a:defRPr sz="65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ctr" defTabSz="2510394" eaLnBrk="1" hangingPunct="1" indent="0" latinLnBrk="0" marL="1255197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549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ctr" defTabSz="2510394" eaLnBrk="1" hangingPunct="1" indent="0" latinLnBrk="0" marL="2510394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9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ctr" defTabSz="2510394" eaLnBrk="1" hangingPunct="1" indent="0" latinLnBrk="0" marL="3765591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3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ctr" defTabSz="2510394" eaLnBrk="1" hangingPunct="1" indent="0" latinLnBrk="0" marL="5020788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3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ctr" defTabSz="2510394" eaLnBrk="1" hangingPunct="1" indent="0" latinLnBrk="0" marL="6275984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3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ctr" defTabSz="2510394" eaLnBrk="1" hangingPunct="1" indent="0" latinLnBrk="0" marL="7531181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3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ctr" defTabSz="2510394" eaLnBrk="1" hangingPunct="1" indent="0" latinLnBrk="0" marL="8786378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3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ctr" defTabSz="2510394" eaLnBrk="1" hangingPunct="1" indent="0" latinLnBrk="0" marL="10041575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3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dirty="0" sz="3200" lang="en-US"/>
              <a:t>Case Summary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dirty="0" sz="3200" lang="en-US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dirty="0" sz="3200" lang="en-US"/>
          </a:p>
        </p:txBody>
      </p:sp>
      <p:sp>
        <p:nvSpPr>
          <p:cNvPr id="1048592" name="Subtitle 2"/>
          <p:cNvSpPr txBox="1"/>
          <p:nvPr/>
        </p:nvSpPr>
        <p:spPr>
          <a:xfrm>
            <a:off x="16891000" y="16256000"/>
            <a:ext cx="16432214" cy="2495550"/>
          </a:xfrm>
          <a:prstGeom prst="rect"/>
          <a:ln>
            <a:solidFill>
              <a:srgbClr val="0070C0"/>
            </a:solidFill>
          </a:ln>
        </p:spPr>
        <p:txBody>
          <a:bodyPr bIns="45720" lIns="91440" rIns="91440" rtlCol="0" tIns="45720" vert="horz">
            <a:normAutofit/>
          </a:bodyPr>
          <a:lstStyle>
            <a:lvl1pPr algn="ctr" defTabSz="2510394" eaLnBrk="1" hangingPunct="1" indent="0" latinLnBrk="0" marL="0" rtl="0">
              <a:lnSpc>
                <a:spcPct val="90000"/>
              </a:lnSpc>
              <a:spcBef>
                <a:spcPts val="2745"/>
              </a:spcBef>
              <a:buFont typeface="Arial" panose="020B0604020202020204" pitchFamily="34" charset="0"/>
              <a:buNone/>
              <a:defRPr sz="65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ctr" defTabSz="2510394" eaLnBrk="1" hangingPunct="1" indent="0" latinLnBrk="0" marL="1255197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549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ctr" defTabSz="2510394" eaLnBrk="1" hangingPunct="1" indent="0" latinLnBrk="0" marL="2510394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9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ctr" defTabSz="2510394" eaLnBrk="1" hangingPunct="1" indent="0" latinLnBrk="0" marL="3765591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3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ctr" defTabSz="2510394" eaLnBrk="1" hangingPunct="1" indent="0" latinLnBrk="0" marL="5020788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3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ctr" defTabSz="2510394" eaLnBrk="1" hangingPunct="1" indent="0" latinLnBrk="0" marL="6275984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3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ctr" defTabSz="2510394" eaLnBrk="1" hangingPunct="1" indent="0" latinLnBrk="0" marL="7531181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3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ctr" defTabSz="2510394" eaLnBrk="1" hangingPunct="1" indent="0" latinLnBrk="0" marL="8786378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3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ctr" defTabSz="2510394" eaLnBrk="1" hangingPunct="1" indent="0" latinLnBrk="0" marL="10041575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3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dirty="0" sz="3200" lang="en-US"/>
              <a:t>References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dirty="0" sz="3200" lang="en-US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dirty="0" sz="3200" lang="en-US"/>
          </a:p>
        </p:txBody>
      </p:sp>
      <p:sp>
        <p:nvSpPr>
          <p:cNvPr id="1048593" name="Subtitle 2"/>
          <p:cNvSpPr txBox="1"/>
          <p:nvPr/>
        </p:nvSpPr>
        <p:spPr>
          <a:xfrm>
            <a:off x="16891000" y="13121494"/>
            <a:ext cx="16432214" cy="2956706"/>
          </a:xfrm>
          <a:prstGeom prst="rect"/>
          <a:ln>
            <a:solidFill>
              <a:srgbClr val="0070C0"/>
            </a:solidFill>
          </a:ln>
        </p:spPr>
        <p:txBody>
          <a:bodyPr bIns="45720" lIns="91440" rIns="91440" rtlCol="0" tIns="45720" vert="horz">
            <a:normAutofit/>
          </a:bodyPr>
          <a:lstStyle>
            <a:lvl1pPr algn="ctr" defTabSz="2510394" eaLnBrk="1" hangingPunct="1" indent="0" latinLnBrk="0" marL="0" rtl="0">
              <a:lnSpc>
                <a:spcPct val="90000"/>
              </a:lnSpc>
              <a:spcBef>
                <a:spcPts val="2745"/>
              </a:spcBef>
              <a:buFont typeface="Arial" panose="020B0604020202020204" pitchFamily="34" charset="0"/>
              <a:buNone/>
              <a:defRPr sz="658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ctr" defTabSz="2510394" eaLnBrk="1" hangingPunct="1" indent="0" latinLnBrk="0" marL="1255197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549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ctr" defTabSz="2510394" eaLnBrk="1" hangingPunct="1" indent="0" latinLnBrk="0" marL="2510394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94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ctr" defTabSz="2510394" eaLnBrk="1" hangingPunct="1" indent="0" latinLnBrk="0" marL="3765591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3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ctr" defTabSz="2510394" eaLnBrk="1" hangingPunct="1" indent="0" latinLnBrk="0" marL="5020788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3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ctr" defTabSz="2510394" eaLnBrk="1" hangingPunct="1" indent="0" latinLnBrk="0" marL="6275984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3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ctr" defTabSz="2510394" eaLnBrk="1" hangingPunct="1" indent="0" latinLnBrk="0" marL="7531181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3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ctr" defTabSz="2510394" eaLnBrk="1" hangingPunct="1" indent="0" latinLnBrk="0" marL="8786378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3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ctr" defTabSz="2510394" eaLnBrk="1" hangingPunct="1" indent="0" latinLnBrk="0" marL="10041575" rtl="0">
              <a:lnSpc>
                <a:spcPct val="90000"/>
              </a:lnSpc>
              <a:spcBef>
                <a:spcPts val="1373"/>
              </a:spcBef>
              <a:buFont typeface="Arial" panose="020B0604020202020204" pitchFamily="34" charset="0"/>
              <a:buNone/>
              <a:defRPr sz="439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dirty="0" sz="3200" lang="en-US"/>
              <a:t>Conclusion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dirty="0" sz="3200" lang="en-US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dirty="0" sz="3200"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lastClr="000000" val="windowText"/>
      </a:dk1>
      <a:lt1>
        <a:sysClr lastClr="FFFFFF" val="window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